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6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982be7e6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982be7e6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cutting off extrama of image to decrase its size and cut off the not pin areas.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61f9f71d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61f9f71d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982be7e6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982be7e6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982be7e6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982be7e6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98f6a63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98f6a63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color = percieved different height.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face got heights right.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face did not </a:t>
            </a:r>
            <a:r>
              <a:rPr lang="en"/>
              <a:t>(height of wrench really close to nut)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face did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Fourth face did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note that the algorithm is pretty good: pins are low resolution, so they loose inherently informatoin of object contours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982be7e68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982be7e6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982be7e6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982be7e6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982be7e6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982be7e6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61f9f71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61f9f71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61f9f71d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61f9f71d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61f9f71d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61f9f71d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61f9f71d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61f9f71d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61f9f71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61f9f71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61f9f71d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61f9f71d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82be7e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982be7e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25.jpg"/><Relationship Id="rId5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5sSMSg_uep-hBuk5-DnUgU0UR1Fc-8IQ/view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.jpg"/><Relationship Id="rId5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-256975"/>
            <a:ext cx="9144006" cy="592427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3096375" y="111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Cuboid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Robert Baines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Hayley McClintock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Andrew Morgan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Final Presentation - 12/3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mapping algorithm chain of processing 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2745"/>
            <a:ext cx="9144001" cy="2316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4">
            <a:alphaModFix/>
          </a:blip>
          <a:srcRect b="24508" l="0" r="0" t="27874"/>
          <a:stretch/>
        </p:blipFill>
        <p:spPr>
          <a:xfrm>
            <a:off x="2286000" y="3348750"/>
            <a:ext cx="2286000" cy="14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Evaluation: Light and Dark 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efficacy deteriorates in harsh room 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 room ~ Ambient Light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Ability to distinguish multiple heights impacted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Medium intensity LED light is optimal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bright LED light induces glare on pin toy cover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523" y="594725"/>
            <a:ext cx="2539674" cy="414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Evaluation: Tip and Ramp 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00" y="1152475"/>
            <a:ext cx="7116819" cy="38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Evaluation: Obstacle Course 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20941" l="0" r="0" t="6447"/>
          <a:stretch/>
        </p:blipFill>
        <p:spPr>
          <a:xfrm>
            <a:off x="714375" y="1152475"/>
            <a:ext cx="7715244" cy="37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Simpler Obstacle Course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Variability of camera positioning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Wide angle distortion at extrema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Cube angle problem (higher object shifts)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Enhanced glare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Pins sticking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Pneumatic tubes getting stuck underneath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</a:t>
            </a:r>
            <a:r>
              <a:rPr b="1" lang="en"/>
              <a:t>decent</a:t>
            </a:r>
            <a:r>
              <a:rPr lang="en"/>
              <a:t> reconstruction of course 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360" y="0"/>
            <a:ext cx="34796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50" y="3599400"/>
            <a:ext cx="5185424" cy="136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6"/>
          <p:cNvCxnSpPr/>
          <p:nvPr/>
        </p:nvCxnSpPr>
        <p:spPr>
          <a:xfrm>
            <a:off x="373250" y="3547200"/>
            <a:ext cx="115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6"/>
          <p:cNvSpPr txBox="1"/>
          <p:nvPr/>
        </p:nvSpPr>
        <p:spPr>
          <a:xfrm>
            <a:off x="311700" y="3226225"/>
            <a:ext cx="4299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Direction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-46825" y="-60375"/>
            <a:ext cx="9411228" cy="597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Integrate on-board IMU sensing and develop a control feedback loop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PID control of silicone bladders to optimize rolling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Improve  passive mechanism of camera swivel, or integrate actuated swivel based on IMU sensing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Higher resolution pins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Algorithm robustness to variations in angle (from IMU feedback)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Contribute: </a:t>
            </a:r>
            <a:r>
              <a:rPr lang="en">
                <a:solidFill>
                  <a:srgbClr val="FFFFFF"/>
                </a:solidFill>
              </a:rPr>
              <a:t>github.com/asmorgan24/project_cuboid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ExtraSlide: Hardware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20347" y="1043188"/>
            <a:ext cx="2451852" cy="326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b="39261" l="0" r="0" t="0"/>
          <a:stretch/>
        </p:blipFill>
        <p:spPr>
          <a:xfrm>
            <a:off x="3766850" y="1663950"/>
            <a:ext cx="3127552" cy="142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802" y="1169850"/>
            <a:ext cx="1944798" cy="194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339550" y="3903675"/>
            <a:ext cx="4946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mess LMAO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 title="Project Cuboidv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80800"/>
            <a:ext cx="9206774" cy="69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476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cuboid with a dynamic contact surface for </a:t>
            </a:r>
            <a:r>
              <a:rPr b="1" lang="en"/>
              <a:t>adaptable motion </a:t>
            </a:r>
            <a:r>
              <a:rPr lang="en"/>
              <a:t>and </a:t>
            </a:r>
            <a:r>
              <a:rPr b="1" lang="en"/>
              <a:t>topographic mapping</a:t>
            </a:r>
            <a:r>
              <a:rPr lang="en"/>
              <a:t> on variable terrains.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875" y="1334400"/>
            <a:ext cx="6168301" cy="3660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10/12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Order initial testing components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CAD model and design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Electronic architecture diagram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Complete solenoid testing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11/2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Prototype I constructed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Sensor calibration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Testing plan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12/3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Final cube finished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Achieve topographical mapping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Locomote over obstacle course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297" y="1364525"/>
            <a:ext cx="1198974" cy="8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688" y="2610125"/>
            <a:ext cx="794188" cy="10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310" y="3853005"/>
            <a:ext cx="1198975" cy="107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 review 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448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methods for tactile sensing, but difficult to achieve high resolution or 3D reconstruction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employ expensive and complicated sensors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885" y="61637"/>
            <a:ext cx="2159115" cy="21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350" y="2302619"/>
            <a:ext cx="3006126" cy="120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476" y="2326199"/>
            <a:ext cx="1579525" cy="18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4550" y="99225"/>
            <a:ext cx="2329976" cy="21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-49775" y="4454650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05050"/>
                </a:solidFill>
              </a:rPr>
              <a:t>“Tactile sensing for dexterous in-hand manipulation in robotics—A review,” H. Yousef, et. al.</a:t>
            </a:r>
            <a:endParaRPr sz="1000">
              <a:solidFill>
                <a:srgbClr val="50505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05050"/>
                </a:solidFill>
              </a:rPr>
              <a:t>“Towards a Soft Fingertip with Integrated Sensing and Actuation,” B. McInroe, et. al.</a:t>
            </a:r>
            <a:endParaRPr sz="1000">
              <a:solidFill>
                <a:srgbClr val="50505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05050"/>
                </a:solidFill>
              </a:rPr>
              <a:t>“Optical Skin For Robots: Tactile Sensing And Whole-Body Vision,” A. Yamaguchi, et. al.</a:t>
            </a:r>
            <a:endParaRPr sz="1000">
              <a:solidFill>
                <a:srgbClr val="50505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695" y="3505100"/>
            <a:ext cx="2019731" cy="15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 review 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448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methods for tactile sensing, but difficult to achieve high resolution or 3D reconstruction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employ expensive and complicated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Our approach: draw inspiration from pin art toys to achieve a high resolution, conformable surface that can be translated into a topographical 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885" y="61637"/>
            <a:ext cx="2159115" cy="21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350" y="2302619"/>
            <a:ext cx="3006126" cy="120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476" y="2326199"/>
            <a:ext cx="1579525" cy="18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4550" y="99225"/>
            <a:ext cx="2329976" cy="21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695" y="3505100"/>
            <a:ext cx="2019731" cy="15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8">
            <a:alphaModFix/>
          </a:blip>
          <a:srcRect b="3745" l="14758" r="13180" t="3541"/>
          <a:stretch/>
        </p:blipFill>
        <p:spPr>
          <a:xfrm>
            <a:off x="5026950" y="23025"/>
            <a:ext cx="3840636" cy="49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cube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00" y="1113000"/>
            <a:ext cx="8984985" cy="32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46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Comprised of ROS and Arduino Communication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ROS:</a:t>
            </a:r>
            <a:endParaRPr b="1"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/>
              <a:t>Camera</a:t>
            </a:r>
            <a:r>
              <a:rPr lang="en"/>
              <a:t> publishes a raw image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Master </a:t>
            </a:r>
            <a:r>
              <a:rPr b="1" lang="en" u="sng"/>
              <a:t>control</a:t>
            </a:r>
            <a:r>
              <a:rPr lang="en"/>
              <a:t> node in ROS schedules tasks and records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/>
              <a:t>Vision processor</a:t>
            </a:r>
            <a:r>
              <a:rPr lang="en"/>
              <a:t> extracts HSV and segments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/>
              <a:t>Arduino communication</a:t>
            </a:r>
            <a:r>
              <a:rPr lang="en"/>
              <a:t> opens a serial port for transfer of information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/>
              <a:t>Arduino</a:t>
            </a:r>
            <a:r>
              <a:rPr b="1" lang="en" sz="1400"/>
              <a:t>:</a:t>
            </a:r>
            <a:endParaRPr b="1"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u="sng"/>
              <a:t>Communication and control</a:t>
            </a:r>
            <a:r>
              <a:rPr lang="en"/>
              <a:t> reads in commands from ROS and turns On/Off LEDs and Pressure Regulators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800" y="135238"/>
            <a:ext cx="3917510" cy="487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460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Processor: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Reads in raw image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Segments image in blocks of 40 rows and 50 columns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Computes average of each chunk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Gaussian filter with neighboring chunks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peaks and valleys of the data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Interpolate neighboring peaks to define geometries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800" y="135238"/>
            <a:ext cx="3917510" cy="48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7352700" y="901575"/>
            <a:ext cx="1479600" cy="12132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